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101" d="100"/>
          <a:sy n="101" d="100"/>
        </p:scale>
        <p:origin x="91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38D0C3-A537-4229-BB86-2FB02E01F80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06E9-C607-4BC8-ACB7-DFE3604121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91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D0C3-A537-4229-BB86-2FB02E01F80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150693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D0C3-A537-4229-BB86-2FB02E01F80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06E9-C607-4BC8-ACB7-DFE36041218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99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D0C3-A537-4229-BB86-2FB02E01F80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331121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38D0C3-A537-4229-BB86-2FB02E01F80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06E9-C607-4BC8-ACB7-DFE3604121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6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8D0C3-A537-4229-BB86-2FB02E01F80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231659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8D0C3-A537-4229-BB86-2FB02E01F802}"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7888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38D0C3-A537-4229-BB86-2FB02E01F802}"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71898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8D0C3-A537-4229-BB86-2FB02E01F802}"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115027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38D0C3-A537-4229-BB86-2FB02E01F80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06E9-C607-4BC8-ACB7-DFE36041218E}" type="slidenum">
              <a:rPr lang="en-US" smtClean="0"/>
              <a:t>‹#›</a:t>
            </a:fld>
            <a:endParaRPr lang="en-US"/>
          </a:p>
        </p:txBody>
      </p:sp>
    </p:spTree>
    <p:extLst>
      <p:ext uri="{BB962C8B-B14F-4D97-AF65-F5344CB8AC3E}">
        <p14:creationId xmlns:p14="http://schemas.microsoft.com/office/powerpoint/2010/main" val="231711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38D0C3-A537-4229-BB86-2FB02E01F80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06E9-C607-4BC8-ACB7-DFE3604121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01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38D0C3-A537-4229-BB86-2FB02E01F802}" type="datetimeFigureOut">
              <a:rPr lang="en-US" smtClean="0"/>
              <a:t>5/15/2018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0606E9-C607-4BC8-ACB7-DFE36041218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7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50" y="4960137"/>
            <a:ext cx="7448550" cy="1463040"/>
          </a:xfrm>
        </p:spPr>
        <p:txBody>
          <a:bodyPr/>
          <a:lstStyle/>
          <a:p>
            <a:r>
              <a:rPr lang="en-US" dirty="0"/>
              <a:t>Late-1800s Kitchen &amp; Home Artifacts</a:t>
            </a:r>
          </a:p>
        </p:txBody>
      </p:sp>
      <p:sp>
        <p:nvSpPr>
          <p:cNvPr id="3" name="Subtitle 2"/>
          <p:cNvSpPr>
            <a:spLocks noGrp="1"/>
          </p:cNvSpPr>
          <p:nvPr>
            <p:ph type="subTitle" idx="1"/>
          </p:nvPr>
        </p:nvSpPr>
        <p:spPr/>
        <p:txBody>
          <a:bodyPr/>
          <a:lstStyle/>
          <a:p>
            <a:r>
              <a:rPr lang="en-US" dirty="0"/>
              <a:t>Nodaway County Historical Society &amp; Museum </a:t>
            </a:r>
          </a:p>
        </p:txBody>
      </p:sp>
    </p:spTree>
    <p:extLst>
      <p:ext uri="{BB962C8B-B14F-4D97-AF65-F5344CB8AC3E}">
        <p14:creationId xmlns:p14="http://schemas.microsoft.com/office/powerpoint/2010/main" val="37825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Cook Stove		   Presto Stove Polish</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560352" y="2618032"/>
            <a:ext cx="4382428" cy="2465116"/>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65948" y="1659376"/>
            <a:ext cx="4330521" cy="2435918"/>
          </a:xfrm>
        </p:spPr>
      </p:pic>
      <p:sp>
        <p:nvSpPr>
          <p:cNvPr id="10" name="TextBox 9"/>
          <p:cNvSpPr txBox="1"/>
          <p:nvPr/>
        </p:nvSpPr>
        <p:spPr>
          <a:xfrm>
            <a:off x="885825" y="1745100"/>
            <a:ext cx="1633183" cy="4247317"/>
          </a:xfrm>
          <a:prstGeom prst="rect">
            <a:avLst/>
          </a:prstGeom>
          <a:noFill/>
        </p:spPr>
        <p:txBody>
          <a:bodyPr wrap="square" rtlCol="0">
            <a:spAutoFit/>
          </a:bodyPr>
          <a:lstStyle/>
          <a:p>
            <a:r>
              <a:rPr lang="en-US" dirty="0"/>
              <a:t>Circa 1850s, the Quick Meal stove was created by John Rigen, a German immigrant who lived in St. Louis, Missouri. These stoves were created for meal preparation and to heat water.</a:t>
            </a:r>
          </a:p>
        </p:txBody>
      </p:sp>
      <p:sp>
        <p:nvSpPr>
          <p:cNvPr id="11" name="TextBox 10"/>
          <p:cNvSpPr txBox="1"/>
          <p:nvPr/>
        </p:nvSpPr>
        <p:spPr>
          <a:xfrm>
            <a:off x="6065948" y="4095294"/>
            <a:ext cx="4389628" cy="1477328"/>
          </a:xfrm>
          <a:prstGeom prst="rect">
            <a:avLst/>
          </a:prstGeom>
          <a:noFill/>
        </p:spPr>
        <p:txBody>
          <a:bodyPr wrap="square" rtlCol="0">
            <a:spAutoFit/>
          </a:bodyPr>
          <a:lstStyle/>
          <a:p>
            <a:r>
              <a:rPr lang="en-US" dirty="0"/>
              <a:t>This polish was most likely used to shine up a stove. The polish could also be used to shine steel, iron, nickel, gold, silver, and several other metals. A can of polish sold for 25 cents in the late-1800s.</a:t>
            </a:r>
          </a:p>
        </p:txBody>
      </p:sp>
    </p:spTree>
    <p:extLst>
      <p:ext uri="{BB962C8B-B14F-4D97-AF65-F5344CB8AC3E}">
        <p14:creationId xmlns:p14="http://schemas.microsoft.com/office/powerpoint/2010/main" val="34772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Griswold Cast 		   Wagner Cast Iron </a:t>
            </a:r>
            <a:br>
              <a:rPr lang="en-US" dirty="0"/>
            </a:br>
            <a:r>
              <a:rPr lang="en-US" dirty="0" err="1"/>
              <a:t>Iron</a:t>
            </a:r>
            <a:r>
              <a:rPr lang="en-US" dirty="0"/>
              <a:t> Skillet			   Skillet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4128" y="2084832"/>
            <a:ext cx="4754562" cy="267444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5112" y="2084832"/>
            <a:ext cx="4754562" cy="2674441"/>
          </a:xfrm>
        </p:spPr>
      </p:pic>
      <p:sp>
        <p:nvSpPr>
          <p:cNvPr id="9" name="TextBox 8"/>
          <p:cNvSpPr txBox="1"/>
          <p:nvPr/>
        </p:nvSpPr>
        <p:spPr>
          <a:xfrm>
            <a:off x="1024128" y="4883967"/>
            <a:ext cx="9825546" cy="923330"/>
          </a:xfrm>
          <a:prstGeom prst="rect">
            <a:avLst/>
          </a:prstGeom>
          <a:noFill/>
        </p:spPr>
        <p:txBody>
          <a:bodyPr wrap="square" rtlCol="0">
            <a:spAutoFit/>
          </a:bodyPr>
          <a:lstStyle/>
          <a:p>
            <a:pPr algn="ctr"/>
            <a:r>
              <a:rPr lang="en-US" dirty="0"/>
              <a:t>Cast iron skillets were a part of most kitchens at the time and required special care. Their care included seasoning the skillet to prevent food from sticking. Due to this seasoning, these pans could not be washed with soap. Instead they were washed with salt and warm water. </a:t>
            </a:r>
          </a:p>
        </p:txBody>
      </p:sp>
    </p:spTree>
    <p:extLst>
      <p:ext uri="{BB962C8B-B14F-4D97-AF65-F5344CB8AC3E}">
        <p14:creationId xmlns:p14="http://schemas.microsoft.com/office/powerpoint/2010/main" val="235661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Iron and Holder		   Vacuum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4128" y="1726119"/>
            <a:ext cx="4754562" cy="267444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075238" y="2766180"/>
            <a:ext cx="4754562" cy="2674441"/>
          </a:xfrm>
        </p:spPr>
      </p:pic>
      <p:sp>
        <p:nvSpPr>
          <p:cNvPr id="5" name="TextBox 4"/>
          <p:cNvSpPr txBox="1"/>
          <p:nvPr/>
        </p:nvSpPr>
        <p:spPr>
          <a:xfrm>
            <a:off x="1217612" y="4400560"/>
            <a:ext cx="4389628" cy="1200329"/>
          </a:xfrm>
          <a:prstGeom prst="rect">
            <a:avLst/>
          </a:prstGeom>
          <a:noFill/>
        </p:spPr>
        <p:txBody>
          <a:bodyPr wrap="square" rtlCol="0">
            <a:spAutoFit/>
          </a:bodyPr>
          <a:lstStyle/>
          <a:p>
            <a:r>
              <a:rPr lang="en-US" dirty="0"/>
              <a:t>An iron in the late-1800s was made out of cast iron, which was very heavy. Housewives would warm the iron with a fire and press the heavy piece of metal onto clothing. </a:t>
            </a:r>
          </a:p>
        </p:txBody>
      </p:sp>
      <p:sp>
        <p:nvSpPr>
          <p:cNvPr id="6" name="TextBox 5"/>
          <p:cNvSpPr txBox="1"/>
          <p:nvPr/>
        </p:nvSpPr>
        <p:spPr>
          <a:xfrm>
            <a:off x="8789740" y="1726119"/>
            <a:ext cx="1715186" cy="2308324"/>
          </a:xfrm>
          <a:prstGeom prst="rect">
            <a:avLst/>
          </a:prstGeom>
          <a:noFill/>
        </p:spPr>
        <p:txBody>
          <a:bodyPr wrap="square" rtlCol="0">
            <a:spAutoFit/>
          </a:bodyPr>
          <a:lstStyle/>
          <a:p>
            <a:r>
              <a:rPr lang="en-US" dirty="0"/>
              <a:t>An early day vacuum sweep would clean up crumbs using wheels and bristles, rather than modern-day electricity. </a:t>
            </a:r>
          </a:p>
        </p:txBody>
      </p:sp>
    </p:spTree>
    <p:extLst>
      <p:ext uri="{BB962C8B-B14F-4D97-AF65-F5344CB8AC3E}">
        <p14:creationId xmlns:p14="http://schemas.microsoft.com/office/powerpoint/2010/main" val="42654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Butter Churners 	   High Chair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6200000">
            <a:off x="385154" y="2456352"/>
            <a:ext cx="3216992" cy="180955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2317297" y="2456352"/>
            <a:ext cx="3216992" cy="180955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180064" y="2719002"/>
            <a:ext cx="4417687" cy="2484950"/>
          </a:xfrm>
          <a:prstGeom prst="rect">
            <a:avLst/>
          </a:prstGeom>
        </p:spPr>
      </p:pic>
      <p:sp>
        <p:nvSpPr>
          <p:cNvPr id="8" name="TextBox 7"/>
          <p:cNvSpPr txBox="1"/>
          <p:nvPr/>
        </p:nvSpPr>
        <p:spPr>
          <a:xfrm>
            <a:off x="1105266" y="4969992"/>
            <a:ext cx="3741702" cy="1200329"/>
          </a:xfrm>
          <a:prstGeom prst="rect">
            <a:avLst/>
          </a:prstGeom>
          <a:noFill/>
        </p:spPr>
        <p:txBody>
          <a:bodyPr wrap="square" rtlCol="0">
            <a:spAutoFit/>
          </a:bodyPr>
          <a:lstStyle/>
          <a:p>
            <a:r>
              <a:rPr lang="en-US" dirty="0"/>
              <a:t>In the late-1800s you could not buy butter at the store, so women would go through the time-consuming process of making homemade butter. </a:t>
            </a:r>
          </a:p>
        </p:txBody>
      </p:sp>
      <p:sp>
        <p:nvSpPr>
          <p:cNvPr id="9" name="TextBox 8"/>
          <p:cNvSpPr txBox="1"/>
          <p:nvPr/>
        </p:nvSpPr>
        <p:spPr>
          <a:xfrm>
            <a:off x="8631383" y="1757356"/>
            <a:ext cx="1816761" cy="2862322"/>
          </a:xfrm>
          <a:prstGeom prst="rect">
            <a:avLst/>
          </a:prstGeom>
          <a:noFill/>
        </p:spPr>
        <p:txBody>
          <a:bodyPr wrap="square" rtlCol="0">
            <a:spAutoFit/>
          </a:bodyPr>
          <a:lstStyle/>
          <a:p>
            <a:r>
              <a:rPr lang="en-US" dirty="0"/>
              <a:t>This pre-1900 high chair was hand made out of natural wood. A dishtowel would be used as a restraint to keep the child from falling out of the chair. </a:t>
            </a:r>
          </a:p>
        </p:txBody>
      </p:sp>
    </p:spTree>
    <p:extLst>
      <p:ext uri="{BB962C8B-B14F-4D97-AF65-F5344CB8AC3E}">
        <p14:creationId xmlns:p14="http://schemas.microsoft.com/office/powerpoint/2010/main" val="178848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Carpet Beater		  Washboard</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4128" y="1835879"/>
            <a:ext cx="4754562" cy="2674441"/>
          </a:xfrm>
        </p:spPr>
      </p:pic>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5015278" y="2875939"/>
            <a:ext cx="4754562" cy="2674441"/>
          </a:xfrm>
        </p:spPr>
      </p:pic>
      <p:sp>
        <p:nvSpPr>
          <p:cNvPr id="5" name="TextBox 4"/>
          <p:cNvSpPr txBox="1"/>
          <p:nvPr/>
        </p:nvSpPr>
        <p:spPr>
          <a:xfrm>
            <a:off x="1171575" y="4560654"/>
            <a:ext cx="4445190" cy="1754326"/>
          </a:xfrm>
          <a:prstGeom prst="rect">
            <a:avLst/>
          </a:prstGeom>
          <a:noFill/>
        </p:spPr>
        <p:txBody>
          <a:bodyPr wrap="square" rtlCol="0">
            <a:spAutoFit/>
          </a:bodyPr>
          <a:lstStyle/>
          <a:p>
            <a:r>
              <a:rPr lang="en-US" dirty="0"/>
              <a:t>A carpet beater was a housecleaning tool that was in common use until the vacuum cleaner was invented and became affordable. Carpets were hung on a railing and dust/dirt was beaten out of them with the carpet beater. It was hard work!</a:t>
            </a:r>
          </a:p>
        </p:txBody>
      </p:sp>
      <p:sp>
        <p:nvSpPr>
          <p:cNvPr id="6" name="TextBox 5"/>
          <p:cNvSpPr txBox="1"/>
          <p:nvPr/>
        </p:nvSpPr>
        <p:spPr>
          <a:xfrm>
            <a:off x="8729780" y="1835878"/>
            <a:ext cx="1868266" cy="3416320"/>
          </a:xfrm>
          <a:prstGeom prst="rect">
            <a:avLst/>
          </a:prstGeom>
          <a:noFill/>
        </p:spPr>
        <p:txBody>
          <a:bodyPr wrap="square" rtlCol="0">
            <a:spAutoFit/>
          </a:bodyPr>
          <a:lstStyle/>
          <a:p>
            <a:r>
              <a:rPr lang="en-US" dirty="0"/>
              <a:t>Washboards were used instead of the washers and dryers we have today. Women would lay a washboard in a bucket of soapy water and run clothing along the rivets to scrub the clothes.</a:t>
            </a:r>
          </a:p>
        </p:txBody>
      </p:sp>
    </p:spTree>
    <p:extLst>
      <p:ext uri="{BB962C8B-B14F-4D97-AF65-F5344CB8AC3E}">
        <p14:creationId xmlns:p14="http://schemas.microsoft.com/office/powerpoint/2010/main" val="411146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Millstone			   Water Pump</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4128" y="1817050"/>
            <a:ext cx="4754562" cy="267444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5152513" y="2857111"/>
            <a:ext cx="4754562" cy="2674441"/>
          </a:xfrm>
        </p:spPr>
      </p:pic>
      <p:sp>
        <p:nvSpPr>
          <p:cNvPr id="7" name="TextBox 6"/>
          <p:cNvSpPr txBox="1"/>
          <p:nvPr/>
        </p:nvSpPr>
        <p:spPr>
          <a:xfrm>
            <a:off x="1217612" y="4491491"/>
            <a:ext cx="4389628" cy="1477328"/>
          </a:xfrm>
          <a:prstGeom prst="rect">
            <a:avLst/>
          </a:prstGeom>
          <a:noFill/>
        </p:spPr>
        <p:txBody>
          <a:bodyPr wrap="square" rtlCol="0">
            <a:spAutoFit/>
          </a:bodyPr>
          <a:lstStyle/>
          <a:p>
            <a:r>
              <a:rPr lang="en-US" dirty="0"/>
              <a:t>In the late-1800s, you couldn’t go to the store and buy bread. Millstones were stones used to grind wheat or other grains to make bread. Look for the one at the museum; there is another on the Northwest campus!</a:t>
            </a:r>
          </a:p>
        </p:txBody>
      </p:sp>
      <p:sp>
        <p:nvSpPr>
          <p:cNvPr id="8" name="TextBox 7"/>
          <p:cNvSpPr txBox="1"/>
          <p:nvPr/>
        </p:nvSpPr>
        <p:spPr>
          <a:xfrm>
            <a:off x="8867014" y="1817050"/>
            <a:ext cx="2143885" cy="3139321"/>
          </a:xfrm>
          <a:prstGeom prst="rect">
            <a:avLst/>
          </a:prstGeom>
          <a:noFill/>
        </p:spPr>
        <p:txBody>
          <a:bodyPr wrap="square" rtlCol="0">
            <a:spAutoFit/>
          </a:bodyPr>
          <a:lstStyle/>
          <a:p>
            <a:r>
              <a:rPr lang="en-US" dirty="0"/>
              <a:t>Hand pumps are manually operated pumps that were used to move water from an underground well to a bucket. This bucket could then be taken inside the house to use for cooking and cleaning in the kitchen.</a:t>
            </a:r>
          </a:p>
        </p:txBody>
      </p:sp>
    </p:spTree>
    <p:extLst>
      <p:ext uri="{BB962C8B-B14F-4D97-AF65-F5344CB8AC3E}">
        <p14:creationId xmlns:p14="http://schemas.microsoft.com/office/powerpoint/2010/main" val="3780888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521</TotalTime>
  <Words>436</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Tw Cen MT</vt:lpstr>
      <vt:lpstr>Tw Cen MT Condensed</vt:lpstr>
      <vt:lpstr>Wingdings 3</vt:lpstr>
      <vt:lpstr>Integral</vt:lpstr>
      <vt:lpstr>Late-1800s Kitchen &amp; Home Artifacts</vt:lpstr>
      <vt:lpstr>Iron Cook Stove     Presto Stove Polish</vt:lpstr>
      <vt:lpstr>Griswold Cast      Wagner Cast Iron  Iron Skillet      Skillet   </vt:lpstr>
      <vt:lpstr>Iron and Holder     Vacuum </vt:lpstr>
      <vt:lpstr>Butter Churners     High Chair </vt:lpstr>
      <vt:lpstr>Carpet Beater    Washboard</vt:lpstr>
      <vt:lpstr>Millstone      Water Pump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Late-1800s Kitchen Artifacts</dc:title>
  <dc:creator>Miller,Shea F</dc:creator>
  <cp:lastModifiedBy>Ford,Elyssa B (Faculty)</cp:lastModifiedBy>
  <cp:revision>11</cp:revision>
  <dcterms:created xsi:type="dcterms:W3CDTF">2016-04-19T17:51:51Z</dcterms:created>
  <dcterms:modified xsi:type="dcterms:W3CDTF">2018-05-15T20:35:59Z</dcterms:modified>
</cp:coreProperties>
</file>