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72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5/15/2018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5/15/2018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5/15/2018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5/15/2018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5/15/2018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5/15/2018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5/15/2018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5/15/2018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5/15/2018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5/15/2018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5/15/2018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5/15/2018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5/15/2018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5/15/2018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5/15/2018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5/15/2018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5/15/2018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5/15/2018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4" y="2099733"/>
            <a:ext cx="9637541" cy="2677648"/>
          </a:xfrm>
        </p:spPr>
        <p:txBody>
          <a:bodyPr/>
          <a:lstStyle/>
          <a:p>
            <a:r>
              <a:rPr lang="en-US" sz="6000" dirty="0"/>
              <a:t>Gender Roles in Society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Background knowledge</a:t>
            </a:r>
          </a:p>
          <a:p>
            <a:r>
              <a:rPr lang="en-US" dirty="0"/>
              <a:t>Lesson for grades 4-6</a:t>
            </a:r>
          </a:p>
        </p:txBody>
      </p:sp>
    </p:spTree>
    <p:extLst>
      <p:ext uri="{BB962C8B-B14F-4D97-AF65-F5344CB8AC3E}">
        <p14:creationId xmlns:p14="http://schemas.microsoft.com/office/powerpoint/2010/main" val="3467012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1420" y="3068605"/>
            <a:ext cx="3730580" cy="378939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7"/>
            <a:ext cx="9289812" cy="842253"/>
          </a:xfrm>
        </p:spPr>
        <p:txBody>
          <a:bodyPr/>
          <a:lstStyle/>
          <a:p>
            <a:r>
              <a:rPr lang="en-US" sz="4800" dirty="0"/>
              <a:t>Social Change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18" y="2343956"/>
            <a:ext cx="11715482" cy="4514044"/>
          </a:xfrm>
        </p:spPr>
        <p:txBody>
          <a:bodyPr>
            <a:normAutofit/>
          </a:bodyPr>
          <a:lstStyle/>
          <a:p>
            <a:r>
              <a:rPr lang="en-US" sz="3000" b="1" dirty="0"/>
              <a:t>Social change </a:t>
            </a:r>
            <a:r>
              <a:rPr lang="en-US" sz="3000" dirty="0"/>
              <a:t>refers to the adjustment in the social order of society. </a:t>
            </a:r>
          </a:p>
          <a:p>
            <a:pPr lvl="1"/>
            <a:r>
              <a:rPr lang="en-US" sz="3000" dirty="0"/>
              <a:t>Social change affects several different parts of a society, including changes in nature, foundations, behaviors, and relations. </a:t>
            </a:r>
          </a:p>
          <a:p>
            <a:r>
              <a:rPr lang="en-US" sz="3000" u="sng" dirty="0"/>
              <a:t>Student led discussion</a:t>
            </a:r>
            <a:r>
              <a:rPr lang="en-US" sz="3000" dirty="0"/>
              <a:t>: Think about different issues we, as a society, have had in the past. Now think about how those issues have changed since time has passed. </a:t>
            </a:r>
          </a:p>
        </p:txBody>
      </p:sp>
    </p:spTree>
    <p:extLst>
      <p:ext uri="{BB962C8B-B14F-4D97-AF65-F5344CB8AC3E}">
        <p14:creationId xmlns:p14="http://schemas.microsoft.com/office/powerpoint/2010/main" val="1554054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2935" y="3848525"/>
            <a:ext cx="3679065" cy="30094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Gender Roles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5003" y="2446987"/>
            <a:ext cx="11616743" cy="4301544"/>
          </a:xfrm>
        </p:spPr>
        <p:txBody>
          <a:bodyPr>
            <a:normAutofit/>
          </a:bodyPr>
          <a:lstStyle/>
          <a:p>
            <a:r>
              <a:rPr lang="en-US" sz="3000" b="1" dirty="0"/>
              <a:t>Gender roles </a:t>
            </a:r>
            <a:r>
              <a:rPr lang="en-US" sz="3000" dirty="0"/>
              <a:t>refer to a set of societal norms dictating what types of behaviors are generally considered acceptable, appropriate, or desirable for a person based on their actual or perceived gender. </a:t>
            </a:r>
          </a:p>
        </p:txBody>
      </p:sp>
    </p:spTree>
    <p:extLst>
      <p:ext uri="{BB962C8B-B14F-4D97-AF65-F5344CB8AC3E}">
        <p14:creationId xmlns:p14="http://schemas.microsoft.com/office/powerpoint/2010/main" val="3412893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5764" y="0"/>
            <a:ext cx="3496235" cy="236841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Women’s Roles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440" y="2493927"/>
            <a:ext cx="11689724" cy="4130995"/>
          </a:xfrm>
        </p:spPr>
        <p:txBody>
          <a:bodyPr>
            <a:normAutofit/>
          </a:bodyPr>
          <a:lstStyle/>
          <a:p>
            <a:r>
              <a:rPr lang="en-US" sz="3000" u="sng" dirty="0"/>
              <a:t>Student led discussion</a:t>
            </a:r>
            <a:r>
              <a:rPr lang="en-US" sz="3000" dirty="0"/>
              <a:t>: Think about the varying roles that women have taken on throughout history. </a:t>
            </a:r>
          </a:p>
          <a:p>
            <a:pPr lvl="1"/>
            <a:r>
              <a:rPr lang="en-US" sz="3000" dirty="0"/>
              <a:t>Women roles were often based on what was happening during that specific time in history and what the societal norms were. </a:t>
            </a:r>
          </a:p>
          <a:p>
            <a:r>
              <a:rPr lang="en-US" sz="3000" dirty="0"/>
              <a:t>These changes in society can be seen throughout the Nodaway County museum and the different women included in the various exhibits. </a:t>
            </a:r>
          </a:p>
          <a:p>
            <a:pPr lvl="1"/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018492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6776" y="0"/>
            <a:ext cx="3245224" cy="244473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Men’s Roles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9549" y="2595473"/>
            <a:ext cx="11262827" cy="4038412"/>
          </a:xfrm>
        </p:spPr>
        <p:txBody>
          <a:bodyPr>
            <a:normAutofit/>
          </a:bodyPr>
          <a:lstStyle/>
          <a:p>
            <a:r>
              <a:rPr lang="en-US" sz="3000" u="sng" dirty="0"/>
              <a:t>Student led discussion</a:t>
            </a:r>
            <a:r>
              <a:rPr lang="en-US" sz="3000" dirty="0"/>
              <a:t>: Think about the varying roles that men have taken on throughout history.</a:t>
            </a:r>
          </a:p>
          <a:p>
            <a:pPr lvl="1"/>
            <a:r>
              <a:rPr lang="en-US" sz="3000" dirty="0"/>
              <a:t>Form the 1940s to the 1970s, men were being drafted into war. The fear of being drafted was something that hung over many young men’s shoulders. </a:t>
            </a:r>
          </a:p>
          <a:p>
            <a:r>
              <a:rPr lang="en-US" sz="3000" dirty="0"/>
              <a:t>Through the Nodaway County museum’s military displays, students can see the different roles men played during times of war.</a:t>
            </a:r>
          </a:p>
        </p:txBody>
      </p:sp>
    </p:spTree>
    <p:extLst>
      <p:ext uri="{BB962C8B-B14F-4D97-AF65-F5344CB8AC3E}">
        <p14:creationId xmlns:p14="http://schemas.microsoft.com/office/powerpoint/2010/main" val="508741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6141" y="782334"/>
            <a:ext cx="10560424" cy="1133340"/>
          </a:xfrm>
        </p:spPr>
        <p:txBody>
          <a:bodyPr/>
          <a:lstStyle/>
          <a:p>
            <a:r>
              <a:rPr lang="en-US" sz="4800" dirty="0"/>
              <a:t>Societal Changes &amp; Gender Roles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156" y="2511380"/>
            <a:ext cx="11410682" cy="4346620"/>
          </a:xfrm>
        </p:spPr>
        <p:txBody>
          <a:bodyPr>
            <a:normAutofit/>
          </a:bodyPr>
          <a:lstStyle/>
          <a:p>
            <a:r>
              <a:rPr lang="en-US" sz="3000" dirty="0"/>
              <a:t>Changes in society and the way people think changes gender roles. It is obvious that the roles each gender takes varies depending on societal norms. </a:t>
            </a:r>
          </a:p>
          <a:p>
            <a:r>
              <a:rPr lang="en-US" sz="3000" dirty="0"/>
              <a:t>When discussing the difference in gender roles, it is important to note how societal norms have changed and how that affects gender roles in our culture.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4027" y="5506255"/>
            <a:ext cx="2228046" cy="1351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80310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77</TotalTime>
  <Words>308</Words>
  <Application>Microsoft Office PowerPoint</Application>
  <PresentationFormat>Widescreen</PresentationFormat>
  <Paragraphs>20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Ion Boardroom</vt:lpstr>
      <vt:lpstr>Gender Roles in Society </vt:lpstr>
      <vt:lpstr>Social Change </vt:lpstr>
      <vt:lpstr>Gender Roles </vt:lpstr>
      <vt:lpstr>Women’s Roles</vt:lpstr>
      <vt:lpstr>Men’s Roles </vt:lpstr>
      <vt:lpstr>Societal Changes &amp; Gender Roles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Gender roles in Society</dc:title>
  <dc:creator>Rall,Simone L</dc:creator>
  <cp:lastModifiedBy>Ford,Elyssa B (Faculty)</cp:lastModifiedBy>
  <cp:revision>10</cp:revision>
  <dcterms:created xsi:type="dcterms:W3CDTF">2016-04-19T18:11:05Z</dcterms:created>
  <dcterms:modified xsi:type="dcterms:W3CDTF">2018-05-15T19:34:53Z</dcterms:modified>
</cp:coreProperties>
</file>