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0" r:id="rId9"/>
    <p:sldId id="265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22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2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E31C-9753-4DBD-8B71-E7983770DD21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626E-1DAE-46D5-9390-145F05988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5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Celebrations of Nodaway County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824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Pickering Horse Show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5" y="764373"/>
            <a:ext cx="5086021" cy="53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57" y="885412"/>
            <a:ext cx="9627080" cy="53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07" y="571039"/>
            <a:ext cx="7948762" cy="58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fair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39" y="1709671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09" y="1274690"/>
            <a:ext cx="7230815" cy="50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19" y="846043"/>
            <a:ext cx="7794326" cy="54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3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Chautauqua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9" t="4985" r="8124" b="2793"/>
          <a:stretch/>
        </p:blipFill>
        <p:spPr>
          <a:xfrm rot="16200000">
            <a:off x="3801630" y="390804"/>
            <a:ext cx="4554753" cy="73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101" y="1005797"/>
            <a:ext cx="7510313" cy="52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1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Days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38" y="1667226"/>
            <a:ext cx="7070714" cy="49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Hopkins Picnic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621" y="1675060"/>
            <a:ext cx="7536228" cy="437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13" y="536657"/>
            <a:ext cx="5268199" cy="570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33</TotalTime>
  <Words>14</Words>
  <Application>Microsoft Office PowerPoint</Application>
  <PresentationFormat>Widescreen</PresentationFormat>
  <Paragraphs>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Vapor Trail</vt:lpstr>
      <vt:lpstr>Celebrations of Nodaway County </vt:lpstr>
      <vt:lpstr>County fair</vt:lpstr>
      <vt:lpstr>PowerPoint Presentation</vt:lpstr>
      <vt:lpstr>PowerPoint Presentation</vt:lpstr>
      <vt:lpstr>Chautauqua</vt:lpstr>
      <vt:lpstr>PowerPoint Presentation</vt:lpstr>
      <vt:lpstr>Emancipation Days</vt:lpstr>
      <vt:lpstr>Hopkins Picnic</vt:lpstr>
      <vt:lpstr>PowerPoint Presentation</vt:lpstr>
      <vt:lpstr>Pickering Horse Show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Celebrations of Nodaway County</dc:title>
  <dc:creator>Rowland,Patrick T</dc:creator>
  <cp:lastModifiedBy>Savery,Jayme L</cp:lastModifiedBy>
  <cp:revision>9</cp:revision>
  <dcterms:created xsi:type="dcterms:W3CDTF">2014-11-04T02:59:51Z</dcterms:created>
  <dcterms:modified xsi:type="dcterms:W3CDTF">2014-11-05T21:13:33Z</dcterms:modified>
</cp:coreProperties>
</file>