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1" d="100"/>
          <a:sy n="91" d="100"/>
        </p:scale>
        <p:origin x="-114" y="-12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11/7/2014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11/7/2014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11/7/2014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11/7/2014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Food</a:t>
            </a:r>
            <a:endParaRPr lang="en-US" dirty="0"/>
          </a:p>
        </p:txBody>
      </p:sp>
      <p:sp>
        <p:nvSpPr>
          <p:cNvPr id="3" name="Subtitle 2"/>
          <p:cNvSpPr>
            <a:spLocks noGrp="1"/>
          </p:cNvSpPr>
          <p:nvPr>
            <p:ph type="subTitle" idx="1"/>
          </p:nvPr>
        </p:nvSpPr>
        <p:spPr/>
        <p:txBody>
          <a:bodyPr/>
          <a:lstStyle/>
          <a:p>
            <a:r>
              <a:rPr lang="en-US" dirty="0" smtClean="0"/>
              <a:t>Bringing People in Nodaway County Together Since 1845</a:t>
            </a:r>
            <a:endParaRPr lang="en-US" dirty="0"/>
          </a:p>
        </p:txBody>
      </p:sp>
    </p:spTree>
    <p:extLst>
      <p:ext uri="{BB962C8B-B14F-4D97-AF65-F5344CB8AC3E}">
        <p14:creationId xmlns:p14="http://schemas.microsoft.com/office/powerpoint/2010/main" val="39418163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Gatherings in Nodaway County</a:t>
            </a:r>
            <a:endParaRPr lang="en-US" dirty="0"/>
          </a:p>
        </p:txBody>
      </p:sp>
      <p:sp>
        <p:nvSpPr>
          <p:cNvPr id="3" name="Content Placeholder 2"/>
          <p:cNvSpPr>
            <a:spLocks noGrp="1"/>
          </p:cNvSpPr>
          <p:nvPr>
            <p:ph idx="1"/>
          </p:nvPr>
        </p:nvSpPr>
        <p:spPr/>
        <p:txBody>
          <a:bodyPr/>
          <a:lstStyle/>
          <a:p>
            <a:pPr marL="0" indent="0">
              <a:buNone/>
            </a:pPr>
            <a:r>
              <a:rPr lang="en-US" dirty="0"/>
              <a:t>People began settling the area of Nodaway County around the 1840s just before the Platt Purchase added the territory to Missouri. These people were self-reliant families who farmed and hunted as a matter of survival. </a:t>
            </a:r>
            <a:r>
              <a:rPr lang="en-US" dirty="0" smtClean="0"/>
              <a:t>Though </a:t>
            </a:r>
            <a:r>
              <a:rPr lang="en-US" dirty="0"/>
              <a:t>the food was simple, the people of Nodaway County found their own ways to bring joy into their foods by sharing them with the people and the community that they loved.</a:t>
            </a:r>
          </a:p>
          <a:p>
            <a:endParaRPr lang="en-US" dirty="0"/>
          </a:p>
        </p:txBody>
      </p:sp>
    </p:spTree>
    <p:extLst>
      <p:ext uri="{BB962C8B-B14F-4D97-AF65-F5344CB8AC3E}">
        <p14:creationId xmlns:p14="http://schemas.microsoft.com/office/powerpoint/2010/main" val="20587744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a:t>
            </a:r>
            <a:r>
              <a:rPr lang="en-US" dirty="0" smtClean="0"/>
              <a:t>Gatherings: Local Events</a:t>
            </a:r>
            <a:endParaRPr lang="en-US" dirty="0"/>
          </a:p>
        </p:txBody>
      </p:sp>
      <p:sp>
        <p:nvSpPr>
          <p:cNvPr id="3" name="Content Placeholder 2"/>
          <p:cNvSpPr>
            <a:spLocks noGrp="1"/>
          </p:cNvSpPr>
          <p:nvPr>
            <p:ph idx="1"/>
          </p:nvPr>
        </p:nvSpPr>
        <p:spPr/>
        <p:txBody>
          <a:bodyPr>
            <a:normAutofit lnSpcReduction="10000"/>
          </a:bodyPr>
          <a:lstStyle/>
          <a:p>
            <a:r>
              <a:rPr lang="en-US" dirty="0" smtClean="0"/>
              <a:t>County </a:t>
            </a:r>
            <a:r>
              <a:rPr lang="en-US" dirty="0"/>
              <a:t>Fairs. </a:t>
            </a:r>
            <a:endParaRPr lang="en-US" dirty="0" smtClean="0"/>
          </a:p>
          <a:p>
            <a:pPr lvl="1"/>
            <a:r>
              <a:rPr lang="en-US" dirty="0" smtClean="0"/>
              <a:t>The </a:t>
            </a:r>
            <a:r>
              <a:rPr lang="en-US" dirty="0"/>
              <a:t>county fair began as a </a:t>
            </a:r>
            <a:r>
              <a:rPr lang="en-US" dirty="0" smtClean="0"/>
              <a:t>livestock </a:t>
            </a:r>
            <a:r>
              <a:rPr lang="en-US" dirty="0"/>
              <a:t>show for farmers to gain </a:t>
            </a:r>
            <a:r>
              <a:rPr lang="en-US" dirty="0" smtClean="0"/>
              <a:t>prestige. The </a:t>
            </a:r>
            <a:r>
              <a:rPr lang="en-US" dirty="0"/>
              <a:t>show eventually garnered </a:t>
            </a:r>
            <a:r>
              <a:rPr lang="en-US" dirty="0" smtClean="0"/>
              <a:t>the attentions </a:t>
            </a:r>
            <a:r>
              <a:rPr lang="en-US" dirty="0"/>
              <a:t>of the </a:t>
            </a:r>
            <a:r>
              <a:rPr lang="en-US" dirty="0" smtClean="0"/>
              <a:t>wider public </a:t>
            </a:r>
            <a:r>
              <a:rPr lang="en-US" dirty="0"/>
              <a:t>who transformed it into a festival. At these </a:t>
            </a:r>
            <a:r>
              <a:rPr lang="en-US" dirty="0" smtClean="0"/>
              <a:t>fairs, </a:t>
            </a:r>
            <a:r>
              <a:rPr lang="en-US" dirty="0"/>
              <a:t>churches, businesses, and other organizations gathered to showcase their wares </a:t>
            </a:r>
            <a:r>
              <a:rPr lang="en-US" dirty="0" smtClean="0"/>
              <a:t>and, </a:t>
            </a:r>
            <a:r>
              <a:rPr lang="en-US" dirty="0"/>
              <a:t>often, their food. </a:t>
            </a:r>
          </a:p>
          <a:p>
            <a:r>
              <a:rPr lang="en-US" dirty="0"/>
              <a:t>Church Food Functions. </a:t>
            </a:r>
          </a:p>
          <a:p>
            <a:pPr lvl="1"/>
            <a:r>
              <a:rPr lang="en-US" dirty="0"/>
              <a:t>Chief among churches in the area known for their food was the Hopkins Christian Church. They could be found at weekly markets where they sold </a:t>
            </a:r>
            <a:r>
              <a:rPr lang="en-US" dirty="0" smtClean="0"/>
              <a:t>lunches. They also were </a:t>
            </a:r>
            <a:r>
              <a:rPr lang="en-US" dirty="0"/>
              <a:t>known for their baking.</a:t>
            </a:r>
          </a:p>
          <a:p>
            <a:endParaRPr lang="en-US" dirty="0"/>
          </a:p>
          <a:p>
            <a:pPr lvl="1"/>
            <a:endParaRPr lang="en-US" dirty="0"/>
          </a:p>
        </p:txBody>
      </p:sp>
    </p:spTree>
    <p:extLst>
      <p:ext uri="{BB962C8B-B14F-4D97-AF65-F5344CB8AC3E}">
        <p14:creationId xmlns:p14="http://schemas.microsoft.com/office/powerpoint/2010/main" val="4751363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Preparation</a:t>
            </a:r>
            <a:endParaRPr lang="en-US" dirty="0"/>
          </a:p>
        </p:txBody>
      </p:sp>
      <p:sp>
        <p:nvSpPr>
          <p:cNvPr id="3" name="Content Placeholder 2"/>
          <p:cNvSpPr>
            <a:spLocks noGrp="1"/>
          </p:cNvSpPr>
          <p:nvPr>
            <p:ph idx="1"/>
          </p:nvPr>
        </p:nvSpPr>
        <p:spPr/>
        <p:txBody>
          <a:bodyPr/>
          <a:lstStyle/>
          <a:p>
            <a:r>
              <a:rPr lang="en-US" dirty="0"/>
              <a:t>In the late 1800s and early 1900s women would spend all day in the kitchen cooking if they needed to. </a:t>
            </a:r>
            <a:endParaRPr lang="en-US" dirty="0" smtClean="0"/>
          </a:p>
          <a:p>
            <a:r>
              <a:rPr lang="en-US" dirty="0" smtClean="0"/>
              <a:t>From </a:t>
            </a:r>
            <a:r>
              <a:rPr lang="en-US" dirty="0"/>
              <a:t>churning butter to polishing the stove, women had their hands full. Small activities like making your own butter or determining what temperature your oven is burning were everyday occurrences that we do not think about today. </a:t>
            </a:r>
          </a:p>
          <a:p>
            <a:endParaRPr lang="en-US" dirty="0"/>
          </a:p>
        </p:txBody>
      </p:sp>
    </p:spTree>
    <p:extLst>
      <p:ext uri="{BB962C8B-B14F-4D97-AF65-F5344CB8AC3E}">
        <p14:creationId xmlns:p14="http://schemas.microsoft.com/office/powerpoint/2010/main" val="12856630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Preservation</a:t>
            </a:r>
            <a:endParaRPr lang="en-US" dirty="0"/>
          </a:p>
        </p:txBody>
      </p:sp>
      <p:sp>
        <p:nvSpPr>
          <p:cNvPr id="3" name="Content Placeholder 2"/>
          <p:cNvSpPr>
            <a:spLocks noGrp="1"/>
          </p:cNvSpPr>
          <p:nvPr>
            <p:ph idx="1"/>
          </p:nvPr>
        </p:nvSpPr>
        <p:spPr/>
        <p:txBody>
          <a:bodyPr/>
          <a:lstStyle/>
          <a:p>
            <a:r>
              <a:rPr lang="en-US" dirty="0" smtClean="0"/>
              <a:t>The </a:t>
            </a:r>
            <a:r>
              <a:rPr lang="en-US" dirty="0"/>
              <a:t>United States </a:t>
            </a:r>
            <a:r>
              <a:rPr lang="en-US" dirty="0" smtClean="0"/>
              <a:t>in </a:t>
            </a:r>
            <a:r>
              <a:rPr lang="en-US" dirty="0"/>
              <a:t>the 1800s did not have technology to provide for refrigerators, microwaves, or even factory packaging that kept food safe to eat, like this  country has today. </a:t>
            </a:r>
            <a:endParaRPr lang="en-US" dirty="0" smtClean="0"/>
          </a:p>
          <a:p>
            <a:r>
              <a:rPr lang="en-US" dirty="0"/>
              <a:t>If too much food, </a:t>
            </a:r>
            <a:r>
              <a:rPr lang="en-US" dirty="0" smtClean="0"/>
              <a:t>then, </a:t>
            </a:r>
            <a:r>
              <a:rPr lang="en-US" dirty="0"/>
              <a:t>was taken from harvest or the </a:t>
            </a:r>
            <a:r>
              <a:rPr lang="en-US" dirty="0" smtClean="0"/>
              <a:t>garden, that </a:t>
            </a:r>
            <a:r>
              <a:rPr lang="en-US" dirty="0"/>
              <a:t>food was at risk of being wasted. Luckily, people of the 1800s were great with inventing creative ways to preserve food by using scientific knowledge that was a little ahead of their time. </a:t>
            </a:r>
          </a:p>
          <a:p>
            <a:endParaRPr lang="en-US" dirty="0"/>
          </a:p>
        </p:txBody>
      </p:sp>
    </p:spTree>
    <p:extLst>
      <p:ext uri="{BB962C8B-B14F-4D97-AF65-F5344CB8AC3E}">
        <p14:creationId xmlns:p14="http://schemas.microsoft.com/office/powerpoint/2010/main" val="42309852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Fruit Press</a:t>
            </a:r>
            <a:endParaRPr lang="en-US" dirty="0"/>
          </a:p>
        </p:txBody>
      </p:sp>
      <p:sp>
        <p:nvSpPr>
          <p:cNvPr id="3" name="Content Placeholder 2"/>
          <p:cNvSpPr>
            <a:spLocks noGrp="1"/>
          </p:cNvSpPr>
          <p:nvPr>
            <p:ph idx="1"/>
          </p:nvPr>
        </p:nvSpPr>
        <p:spPr/>
        <p:txBody>
          <a:bodyPr/>
          <a:lstStyle/>
          <a:p>
            <a:r>
              <a:rPr lang="en-US" dirty="0"/>
              <a:t>The original fruit press was invented by Madeline M. Turner in 1916. The fruit press was designed to extract juices from oranges, lemons, and other fruits. </a:t>
            </a:r>
            <a:endParaRPr lang="en-US" dirty="0" smtClean="0"/>
          </a:p>
          <a:p>
            <a:r>
              <a:rPr lang="en-US" dirty="0"/>
              <a:t>As apples were aged beyond the point of consumption, instead of wasting the apples, they could be pressed and reused as juice. In early America the juices were harvested to make cider. Apple </a:t>
            </a:r>
            <a:r>
              <a:rPr lang="en-US" dirty="0" smtClean="0"/>
              <a:t>cider </a:t>
            </a:r>
            <a:r>
              <a:rPr lang="en-US" dirty="0"/>
              <a:t>was considered by many to be quite an enjoyable drink. </a:t>
            </a:r>
          </a:p>
        </p:txBody>
      </p:sp>
    </p:spTree>
    <p:extLst>
      <p:ext uri="{BB962C8B-B14F-4D97-AF65-F5344CB8AC3E}">
        <p14:creationId xmlns:p14="http://schemas.microsoft.com/office/powerpoint/2010/main" val="41156143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Butter Churn</a:t>
            </a:r>
            <a:endParaRPr lang="en-US" dirty="0"/>
          </a:p>
        </p:txBody>
      </p:sp>
      <p:sp>
        <p:nvSpPr>
          <p:cNvPr id="3" name="Content Placeholder 2"/>
          <p:cNvSpPr>
            <a:spLocks noGrp="1"/>
          </p:cNvSpPr>
          <p:nvPr>
            <p:ph idx="1"/>
          </p:nvPr>
        </p:nvSpPr>
        <p:spPr/>
        <p:txBody>
          <a:bodyPr/>
          <a:lstStyle/>
          <a:p>
            <a:r>
              <a:rPr lang="en-US" dirty="0"/>
              <a:t>In the late 1800s and early 1900s making homemade butter was very common. Making butter was not an easy task and was very time consuming. </a:t>
            </a:r>
            <a:r>
              <a:rPr lang="en-US" dirty="0" smtClean="0"/>
              <a:t>Butter churns ranged in size from small table top churns to larger churns that sat on the floor. Cream would be churned until it turned into butter. </a:t>
            </a:r>
            <a:endParaRPr lang="en-US" dirty="0"/>
          </a:p>
        </p:txBody>
      </p:sp>
    </p:spTree>
    <p:extLst>
      <p:ext uri="{BB962C8B-B14F-4D97-AF65-F5344CB8AC3E}">
        <p14:creationId xmlns:p14="http://schemas.microsoft.com/office/powerpoint/2010/main" val="33639546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Cleaning</a:t>
            </a:r>
            <a:endParaRPr lang="en-US" dirty="0"/>
          </a:p>
        </p:txBody>
      </p:sp>
      <p:sp>
        <p:nvSpPr>
          <p:cNvPr id="3" name="Content Placeholder 2"/>
          <p:cNvSpPr>
            <a:spLocks noGrp="1"/>
          </p:cNvSpPr>
          <p:nvPr>
            <p:ph idx="1"/>
          </p:nvPr>
        </p:nvSpPr>
        <p:spPr/>
        <p:txBody>
          <a:bodyPr/>
          <a:lstStyle/>
          <a:p>
            <a:r>
              <a:rPr lang="en-US" dirty="0" smtClean="0"/>
              <a:t>Cleaning the cooking utensils was important to keep the family healthy. Utensils would be cleaned by scraping and scrubbing with hot water. </a:t>
            </a:r>
          </a:p>
          <a:p>
            <a:r>
              <a:rPr lang="en-US" dirty="0" smtClean="0"/>
              <a:t>Later various polishes and soaps were created and sold, promising the women of the house to clean their pots, pans, and even ovens better than ever before. </a:t>
            </a:r>
            <a:endParaRPr lang="en-US" dirty="0"/>
          </a:p>
        </p:txBody>
      </p:sp>
    </p:spTree>
    <p:extLst>
      <p:ext uri="{BB962C8B-B14F-4D97-AF65-F5344CB8AC3E}">
        <p14:creationId xmlns:p14="http://schemas.microsoft.com/office/powerpoint/2010/main" val="35130265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128</TotalTime>
  <Words>536</Words>
  <Application>Microsoft Office PowerPoint</Application>
  <PresentationFormat>Custom</PresentationFormat>
  <Paragraphs>23</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Organic</vt:lpstr>
      <vt:lpstr>Food</vt:lpstr>
      <vt:lpstr>Food Gatherings in Nodaway County</vt:lpstr>
      <vt:lpstr>Food Gatherings: Local Events</vt:lpstr>
      <vt:lpstr>Food Preparation</vt:lpstr>
      <vt:lpstr>Food Preservation</vt:lpstr>
      <vt:lpstr>The Fruit Press</vt:lpstr>
      <vt:lpstr>The Butter Churn</vt:lpstr>
      <vt:lpstr>Cleaning</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dc:title>
  <dc:creator>Beamer,Justin T</dc:creator>
  <cp:lastModifiedBy>Elyssa Ford</cp:lastModifiedBy>
  <cp:revision>6</cp:revision>
  <dcterms:created xsi:type="dcterms:W3CDTF">2014-11-05T19:35:24Z</dcterms:created>
  <dcterms:modified xsi:type="dcterms:W3CDTF">2014-11-08T00:17:04Z</dcterms:modified>
</cp:coreProperties>
</file>